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06" r:id="rId3"/>
    <p:sldId id="442" r:id="rId4"/>
    <p:sldId id="451" r:id="rId5"/>
    <p:sldId id="438" r:id="rId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4114" y="1380068"/>
            <a:ext cx="9608909" cy="2616199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3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Transformations de figures - Translation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51414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Soient A et B deux points du plan.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63753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Caractériser une translation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221607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appelle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translation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qui transforme A en B le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glissement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17D425-E8B4-4F29-95A7-6C0217185C3F}"/>
              </a:ext>
            </a:extLst>
          </p:cNvPr>
          <p:cNvSpPr/>
          <p:nvPr/>
        </p:nvSpPr>
        <p:spPr>
          <a:xfrm>
            <a:off x="1484305" y="2912789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</a:t>
            </a:r>
            <a:r>
              <a:rPr lang="fr-FR" sz="2400" b="1" dirty="0">
                <a:latin typeface="Comic Sans MS" panose="030F0702030302020204" pitchFamily="66" charset="0"/>
              </a:rPr>
              <a:t>direction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la droite (AB)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49F0B5-77CC-422F-9B69-0A50C5774F50}"/>
              </a:ext>
            </a:extLst>
          </p:cNvPr>
          <p:cNvSpPr/>
          <p:nvPr/>
        </p:nvSpPr>
        <p:spPr>
          <a:xfrm>
            <a:off x="1484305" y="3457590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</a:t>
            </a:r>
            <a:r>
              <a:rPr lang="fr-FR" sz="2400" b="1" dirty="0">
                <a:latin typeface="Comic Sans MS" panose="030F0702030302020204" pitchFamily="66" charset="0"/>
              </a:rPr>
              <a:t>sens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de A vers B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91DD7A-B910-483F-B4A3-6DA3DB2F52B3}"/>
              </a:ext>
            </a:extLst>
          </p:cNvPr>
          <p:cNvSpPr/>
          <p:nvPr/>
        </p:nvSpPr>
        <p:spPr>
          <a:xfrm>
            <a:off x="1484305" y="4002392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De </a:t>
            </a:r>
            <a:r>
              <a:rPr lang="fr-FR" sz="2400" b="1" dirty="0">
                <a:latin typeface="Comic Sans MS" panose="030F0702030302020204" pitchFamily="66" charset="0"/>
              </a:rPr>
              <a:t>longueur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AB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0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/>
      <p:bldP spid="9" grpId="0"/>
      <p:bldP spid="14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7644" y="1631074"/>
            <a:ext cx="64293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2B411289-3A2C-4521-BC27-7D39E8990F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3871825" y="3756210"/>
            <a:ext cx="976055" cy="3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F74D3A7-7036-4703-9096-C5BDAB6242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17727" y="2809395"/>
            <a:ext cx="954515" cy="61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9CD22ED6-2C58-4362-99F6-FFC0DC269E0C}"/>
              </a:ext>
            </a:extLst>
          </p:cNvPr>
          <p:cNvCxnSpPr>
            <a:cxnSpLocks/>
          </p:cNvCxnSpPr>
          <p:nvPr/>
        </p:nvCxnSpPr>
        <p:spPr>
          <a:xfrm flipV="1">
            <a:off x="4372303" y="2343808"/>
            <a:ext cx="3825766" cy="9249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7E3E9DED-C223-43C6-BFFB-AA50D28CB0D6}"/>
              </a:ext>
            </a:extLst>
          </p:cNvPr>
          <p:cNvCxnSpPr>
            <a:cxnSpLocks/>
          </p:cNvCxnSpPr>
          <p:nvPr/>
        </p:nvCxnSpPr>
        <p:spPr>
          <a:xfrm flipV="1">
            <a:off x="4346385" y="3289738"/>
            <a:ext cx="3841174" cy="958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09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CDA811-3629-45B6-AE2A-02ED2BEB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DD3525-05FA-463A-B7B7-0BDC49E18117}"/>
              </a:ext>
            </a:extLst>
          </p:cNvPr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AF3D15-88A2-44E6-930A-CCA73899C6CB}"/>
              </a:ext>
            </a:extLst>
          </p:cNvPr>
          <p:cNvSpPr/>
          <p:nvPr/>
        </p:nvSpPr>
        <p:spPr>
          <a:xfrm>
            <a:off x="1526347" y="165992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 est l’image de D par la translation qui transforme A en B.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3AA6D-09FE-4DCD-AAAF-E882B2E97A55}"/>
              </a:ext>
            </a:extLst>
          </p:cNvPr>
          <p:cNvSpPr/>
          <p:nvPr/>
        </p:nvSpPr>
        <p:spPr>
          <a:xfrm>
            <a:off x="1526347" y="221784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Donc ABCD est un parallélogramme.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B411289-3A2C-4521-BC27-7D39E8990F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3819273" y="4754693"/>
            <a:ext cx="976055" cy="3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F74D3A7-7036-4703-9096-C5BDAB6242B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65175" y="3807878"/>
            <a:ext cx="954515" cy="61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CD22ED6-2C58-4362-99F6-FFC0DC269E0C}"/>
              </a:ext>
            </a:extLst>
          </p:cNvPr>
          <p:cNvCxnSpPr>
            <a:cxnSpLocks/>
          </p:cNvCxnSpPr>
          <p:nvPr/>
        </p:nvCxnSpPr>
        <p:spPr>
          <a:xfrm flipV="1">
            <a:off x="4319751" y="3342291"/>
            <a:ext cx="3825766" cy="9249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E3E9DED-C223-43C6-BFFB-AA50D28CB0D6}"/>
              </a:ext>
            </a:extLst>
          </p:cNvPr>
          <p:cNvCxnSpPr>
            <a:cxnSpLocks/>
          </p:cNvCxnSpPr>
          <p:nvPr/>
        </p:nvCxnSpPr>
        <p:spPr>
          <a:xfrm flipV="1">
            <a:off x="4293833" y="4288221"/>
            <a:ext cx="3841174" cy="958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4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56715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figure et son image par une translation sont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superposables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69053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Propriétés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2ACC8A-D7F0-4E5B-BA57-7DEBCE5B6ED9}"/>
              </a:ext>
            </a:extLst>
          </p:cNvPr>
          <p:cNvSpPr/>
          <p:nvPr/>
        </p:nvSpPr>
        <p:spPr>
          <a:xfrm>
            <a:off x="1484305" y="227874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translation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conserve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les </a:t>
            </a:r>
            <a:r>
              <a:rPr lang="fr-FR" sz="2400" b="1" dirty="0">
                <a:latin typeface="Comic Sans MS" panose="030F0702030302020204" pitchFamily="66" charset="0"/>
              </a:rPr>
              <a:t>longueurs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les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angles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parallélisme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CF115-4523-4D7F-9E0D-A501EB4A0138}"/>
              </a:ext>
            </a:extLst>
          </p:cNvPr>
          <p:cNvSpPr/>
          <p:nvPr/>
        </p:nvSpPr>
        <p:spPr>
          <a:xfrm>
            <a:off x="1484305" y="299034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translation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conserve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les 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aires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61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8247</TotalTime>
  <Words>111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Corbel</vt:lpstr>
      <vt:lpstr>Parallaxe</vt:lpstr>
      <vt:lpstr>Chapitre 3 :  Transformations de figures - Translation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 </cp:lastModifiedBy>
  <cp:revision>481</cp:revision>
  <dcterms:created xsi:type="dcterms:W3CDTF">2016-09-03T15:57:04Z</dcterms:created>
  <dcterms:modified xsi:type="dcterms:W3CDTF">2019-10-14T09:50:23Z</dcterms:modified>
</cp:coreProperties>
</file>